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828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9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17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91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67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81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6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6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5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32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22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4D44D-CEC3-467E-8E71-93159D22156D}" type="datetimeFigureOut">
              <a:rPr lang="en-US" smtClean="0"/>
              <a:t>7/31/2016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60D39-4DC0-4170-8B0A-A87080AD7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1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A Simple CRM</a:t>
            </a:r>
            <a:endParaRPr lang="en-US" dirty="0">
              <a:latin typeface="Broadway" panose="04040905080B020205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dirty="0" smtClean="0"/>
          </a:p>
          <a:p>
            <a:pPr algn="r"/>
            <a:endParaRPr lang="en-US" dirty="0"/>
          </a:p>
          <a:p>
            <a:pPr algn="r"/>
            <a:r>
              <a:rPr lang="en-US" dirty="0" smtClean="0"/>
              <a:t>by </a:t>
            </a:r>
            <a:r>
              <a:rPr lang="en-US" dirty="0" err="1" smtClean="0"/>
              <a:t>anapac</a:t>
            </a:r>
            <a:r>
              <a:rPr lang="en-US" dirty="0" smtClean="0"/>
              <a:t> (Anatoly Pachev)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46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2840743"/>
            <a:ext cx="8582025" cy="354100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Record Catalogues</a:t>
            </a:r>
            <a:endParaRPr lang="en-US" dirty="0">
              <a:latin typeface="Broadway" panose="04040905080B02020502" pitchFamily="8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41288"/>
            <a:ext cx="7096616" cy="375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3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900" y="2184400"/>
            <a:ext cx="8724900" cy="39497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Data Forms</a:t>
            </a:r>
            <a:endParaRPr lang="en-US" dirty="0">
              <a:latin typeface="Broadway" panose="04040905080B02020502" pitchFamily="8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19777"/>
            <a:ext cx="7497458" cy="338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34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3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roadway" panose="04040905080B02020502" pitchFamily="82" charset="0"/>
              </a:rPr>
              <a:t>Search</a:t>
            </a:r>
            <a:endParaRPr lang="en-US" dirty="0">
              <a:latin typeface="Broadway" panose="04040905080B02020502" pitchFamily="8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3976"/>
            <a:ext cx="7629525" cy="3952874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900" y="3392489"/>
            <a:ext cx="8724900" cy="2722770"/>
          </a:xfrm>
        </p:spPr>
      </p:pic>
    </p:spTree>
    <p:extLst>
      <p:ext uri="{BB962C8B-B14F-4D97-AF65-F5344CB8AC3E}">
        <p14:creationId xmlns:p14="http://schemas.microsoft.com/office/powerpoint/2010/main" val="145557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14</Words>
  <Application>Microsoft Office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Broadway</vt:lpstr>
      <vt:lpstr>Calibri</vt:lpstr>
      <vt:lpstr>Calibri Light</vt:lpstr>
      <vt:lpstr>Office Theme</vt:lpstr>
      <vt:lpstr>A Simple CRM</vt:lpstr>
      <vt:lpstr>Record Catalogues</vt:lpstr>
      <vt:lpstr>Data Forms</vt:lpstr>
      <vt:lpstr>Search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CRM</dc:title>
  <dc:creator>ralvane</dc:creator>
  <cp:lastModifiedBy>ralvane</cp:lastModifiedBy>
  <cp:revision>6</cp:revision>
  <dcterms:created xsi:type="dcterms:W3CDTF">2016-07-31T07:35:35Z</dcterms:created>
  <dcterms:modified xsi:type="dcterms:W3CDTF">2016-07-31T08:30:42Z</dcterms:modified>
</cp:coreProperties>
</file>

<file path=docProps/thumbnail.jpeg>
</file>